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D889E-23BA-4456-8C2E-3305CAF3C707}" type="datetimeFigureOut">
              <a:rPr lang="ko-KR" altLang="en-US" smtClean="0"/>
              <a:t>2015-03-06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B1B5F-DD68-4C38-AB87-2EAA4E1B4A2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71670" y="1928802"/>
            <a:ext cx="6072230" cy="314327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3786182" y="2500306"/>
            <a:ext cx="3036115" cy="25764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자유형 6"/>
          <p:cNvSpPr/>
          <p:nvPr/>
        </p:nvSpPr>
        <p:spPr>
          <a:xfrm>
            <a:off x="1500166" y="1928802"/>
            <a:ext cx="423949" cy="3121951"/>
          </a:xfrm>
          <a:custGeom>
            <a:avLst/>
            <a:gdLst>
              <a:gd name="connsiteX0" fmla="*/ 548640 w 548640"/>
              <a:gd name="connsiteY0" fmla="*/ 0 h 4328160"/>
              <a:gd name="connsiteX1" fmla="*/ 0 w 548640"/>
              <a:gd name="connsiteY1" fmla="*/ 2151017 h 4328160"/>
              <a:gd name="connsiteX2" fmla="*/ 548640 w 548640"/>
              <a:gd name="connsiteY2" fmla="*/ 4328160 h 432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640" h="4328160">
                <a:moveTo>
                  <a:pt x="548640" y="0"/>
                </a:moveTo>
                <a:cubicBezTo>
                  <a:pt x="274320" y="714828"/>
                  <a:pt x="0" y="1429657"/>
                  <a:pt x="0" y="2151017"/>
                </a:cubicBezTo>
                <a:cubicBezTo>
                  <a:pt x="0" y="2872377"/>
                  <a:pt x="478972" y="4093029"/>
                  <a:pt x="548640" y="432816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1142976" y="264318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2966" y="2437577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2600mm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29256" y="71435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X : 4300mm </a:t>
            </a:r>
          </a:p>
          <a:p>
            <a:r>
              <a:rPr lang="en-US" altLang="ko-KR" dirty="0" smtClean="0"/>
              <a:t>Y : 2100mm</a:t>
            </a:r>
            <a:endParaRPr lang="ko-KR" altLang="en-US" dirty="0"/>
          </a:p>
        </p:txBody>
      </p:sp>
      <p:cxnSp>
        <p:nvCxnSpPr>
          <p:cNvPr id="15" name="직선 화살표 연결선 14"/>
          <p:cNvCxnSpPr/>
          <p:nvPr/>
        </p:nvCxnSpPr>
        <p:spPr>
          <a:xfrm rot="5400000">
            <a:off x="5179223" y="1607331"/>
            <a:ext cx="1214446" cy="5715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857620" y="5357826"/>
            <a:ext cx="300039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자유형 18"/>
          <p:cNvSpPr/>
          <p:nvPr/>
        </p:nvSpPr>
        <p:spPr>
          <a:xfrm>
            <a:off x="3857620" y="5390604"/>
            <a:ext cx="1410789" cy="548640"/>
          </a:xfrm>
          <a:custGeom>
            <a:avLst/>
            <a:gdLst>
              <a:gd name="connsiteX0" fmla="*/ 0 w 1410789"/>
              <a:gd name="connsiteY0" fmla="*/ 0 h 548640"/>
              <a:gd name="connsiteX1" fmla="*/ 862149 w 1410789"/>
              <a:gd name="connsiteY1" fmla="*/ 548640 h 548640"/>
              <a:gd name="connsiteX2" fmla="*/ 1410789 w 1410789"/>
              <a:gd name="connsiteY2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10789" h="548640">
                <a:moveTo>
                  <a:pt x="0" y="0"/>
                </a:moveTo>
                <a:cubicBezTo>
                  <a:pt x="313509" y="274320"/>
                  <a:pt x="627018" y="548640"/>
                  <a:pt x="862149" y="548640"/>
                </a:cubicBezTo>
                <a:cubicBezTo>
                  <a:pt x="1097280" y="548640"/>
                  <a:pt x="1306286" y="91440"/>
                  <a:pt x="1410789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자유형 19"/>
          <p:cNvSpPr/>
          <p:nvPr/>
        </p:nvSpPr>
        <p:spPr>
          <a:xfrm>
            <a:off x="5455936" y="5389399"/>
            <a:ext cx="1410789" cy="548640"/>
          </a:xfrm>
          <a:custGeom>
            <a:avLst/>
            <a:gdLst>
              <a:gd name="connsiteX0" fmla="*/ 0 w 1410789"/>
              <a:gd name="connsiteY0" fmla="*/ 0 h 548640"/>
              <a:gd name="connsiteX1" fmla="*/ 862149 w 1410789"/>
              <a:gd name="connsiteY1" fmla="*/ 548640 h 548640"/>
              <a:gd name="connsiteX2" fmla="*/ 1410789 w 1410789"/>
              <a:gd name="connsiteY2" fmla="*/ 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10789" h="548640">
                <a:moveTo>
                  <a:pt x="0" y="0"/>
                </a:moveTo>
                <a:cubicBezTo>
                  <a:pt x="313509" y="274320"/>
                  <a:pt x="627018" y="548640"/>
                  <a:pt x="862149" y="548640"/>
                </a:cubicBezTo>
                <a:cubicBezTo>
                  <a:pt x="1097280" y="548640"/>
                  <a:pt x="1306286" y="91440"/>
                  <a:pt x="1410789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3714744" y="5929330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 2100mm           </a:t>
            </a:r>
            <a:r>
              <a:rPr lang="en-US" altLang="ko-KR" dirty="0" err="1" smtClean="0"/>
              <a:t>2100mm</a:t>
            </a:r>
            <a:endParaRPr lang="ko-KR" altLang="en-US" dirty="0"/>
          </a:p>
        </p:txBody>
      </p:sp>
      <p:cxnSp>
        <p:nvCxnSpPr>
          <p:cNvPr id="23" name="직선 연결선 22"/>
          <p:cNvCxnSpPr>
            <a:endCxn id="5" idx="0"/>
          </p:cNvCxnSpPr>
          <p:nvPr/>
        </p:nvCxnSpPr>
        <p:spPr>
          <a:xfrm rot="5400000" flipH="1" flipV="1">
            <a:off x="3865756" y="3920136"/>
            <a:ext cx="2858314" cy="186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5400000" flipH="1" flipV="1">
            <a:off x="3999702" y="3929066"/>
            <a:ext cx="285831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 rot="5400000" flipH="1" flipV="1">
            <a:off x="4822033" y="5893611"/>
            <a:ext cx="107157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직사각형 28"/>
          <p:cNvSpPr/>
          <p:nvPr/>
        </p:nvSpPr>
        <p:spPr>
          <a:xfrm>
            <a:off x="4857752" y="6429396"/>
            <a:ext cx="971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100mm</a:t>
            </a:r>
            <a:endParaRPr lang="ko-KR" altLang="en-US" dirty="0"/>
          </a:p>
        </p:txBody>
      </p:sp>
      <p:cxnSp>
        <p:nvCxnSpPr>
          <p:cNvPr id="33" name="직선 화살표 연결선 32"/>
          <p:cNvCxnSpPr/>
          <p:nvPr/>
        </p:nvCxnSpPr>
        <p:spPr>
          <a:xfrm rot="16200000" flipH="1">
            <a:off x="3643306" y="1500174"/>
            <a:ext cx="1857388" cy="14287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86050" y="857232"/>
            <a:ext cx="18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기둥 </a:t>
            </a:r>
            <a:r>
              <a:rPr lang="ko-KR" altLang="en-US" dirty="0" err="1" smtClean="0"/>
              <a:t>탈부착가능</a:t>
            </a:r>
            <a:endParaRPr lang="ko-KR" altLang="en-US" dirty="0"/>
          </a:p>
        </p:txBody>
      </p:sp>
      <p:sp>
        <p:nvSpPr>
          <p:cNvPr id="37" name="타원 36"/>
          <p:cNvSpPr/>
          <p:nvPr/>
        </p:nvSpPr>
        <p:spPr>
          <a:xfrm>
            <a:off x="3286116" y="2143116"/>
            <a:ext cx="4143404" cy="3500462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9" name="직선 화살표 연결선 38"/>
          <p:cNvCxnSpPr/>
          <p:nvPr/>
        </p:nvCxnSpPr>
        <p:spPr>
          <a:xfrm rot="5400000">
            <a:off x="6465107" y="1535893"/>
            <a:ext cx="1214446" cy="7143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072330" y="857232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설치할 곳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</Words>
  <Application>Microsoft Office PowerPoint</Application>
  <PresentationFormat>화면 슬라이드 쇼(4:3)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park jeong woo</dc:creator>
  <cp:lastModifiedBy>park jeong woo</cp:lastModifiedBy>
  <cp:revision>2</cp:revision>
  <dcterms:created xsi:type="dcterms:W3CDTF">2015-03-06T07:18:59Z</dcterms:created>
  <dcterms:modified xsi:type="dcterms:W3CDTF">2015-03-06T07:27:23Z</dcterms:modified>
</cp:coreProperties>
</file>